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9"/>
  </p:notesMasterIdLst>
  <p:sldIdLst>
    <p:sldId id="390" r:id="rId2"/>
    <p:sldId id="435" r:id="rId3"/>
    <p:sldId id="431" r:id="rId4"/>
    <p:sldId id="434" r:id="rId5"/>
    <p:sldId id="461" r:id="rId6"/>
    <p:sldId id="470" r:id="rId7"/>
    <p:sldId id="4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5F68C66-38D7-46AD-8B22-DE4D9F22504B}">
          <p14:sldIdLst>
            <p14:sldId id="390"/>
            <p14:sldId id="435"/>
            <p14:sldId id="431"/>
            <p14:sldId id="434"/>
            <p14:sldId id="461"/>
            <p14:sldId id="469"/>
          </p14:sldIdLst>
        </p14:section>
        <p14:section name="Раздел без заголовка" id="{E2DEF276-F4D3-4C10-8CD4-B10109F887F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CC"/>
    <a:srgbClr val="FFFF00"/>
    <a:srgbClr val="7CEC44"/>
    <a:srgbClr val="EA42EE"/>
    <a:srgbClr val="F040B1"/>
    <a:srgbClr val="4378ED"/>
    <a:srgbClr val="6B3A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87" autoAdjust="0"/>
  </p:normalViewPr>
  <p:slideViewPr>
    <p:cSldViewPr snapToGrid="0">
      <p:cViewPr varScale="1">
        <p:scale>
          <a:sx n="65" d="100"/>
          <a:sy n="65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C3D4-C2C6-41C1-B445-3B7285DB87F4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0C57-105E-4C5A-A595-3486D3481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73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0C57-105E-4C5A-A595-3486D3481DF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27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6A5D-3453-4192-B546-6694B72E4E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6A5D-3453-4192-B546-6694B72E4EC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488FDD-BC1E-4EB0-9BFE-B36594C6D458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81441-4D07-4B0E-A7BB-CD366D0D5C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45" y="1588991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Бастауыш </a:t>
            </a:r>
            <a:r>
              <a:rPr lang="kk-KZ" dirty="0"/>
              <a:t>кәсіподақ ұйымының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жылдық </a:t>
            </a:r>
            <a:r>
              <a:rPr lang="kk-KZ" dirty="0"/>
              <a:t>есебі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239" y="3436373"/>
            <a:ext cx="6775580" cy="2671145"/>
          </a:xfrm>
        </p:spPr>
        <p:txBody>
          <a:bodyPr/>
          <a:lstStyle/>
          <a:p>
            <a:pPr marL="0" indent="0" algn="ctr">
              <a:buNone/>
            </a:pPr>
            <a:r>
              <a:rPr lang="kk-KZ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 “Алтын бесік” бөбекжайы жедел басқару құқығындағы МКҚК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9700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9458"/>
          <a:stretch/>
        </p:blipFill>
        <p:spPr>
          <a:xfrm rot="10800000">
            <a:off x="0" y="-194872"/>
            <a:ext cx="12192000" cy="7052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725" y="1412584"/>
            <a:ext cx="115124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 “Алтын бесік” бөбекжайы жедел басқару құқығындағы МКҚК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кәсіподақ ұйымының  2023 жылғы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атқарылған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туралы;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аяндама «Кәсіподақ күші -бірлікте» (жүргізілген жұмыстар есебі)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x-none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оклад: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«Сила профсоюза-  в единстве»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(проведенные работы)</a:t>
            </a: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татистикалық есебі (кәсіподақ ұйымының мүшелерінің саны) – 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татистический отч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ёт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 мен жаңалықтар («Маңғыстау облысының білім басқармасы» ММ мен «Қазақстандық оқу-ағарту, ғылым және жоғарғы білім қызметкерлерінің салалық кәсіптік одағының Маңғыстау облыстық ұйымы» ҚБ арасындағы 2023-2026 жылдарға жасалған әлеуметтік әріптестік туралы КЕЛІСІМ Қазақстан Республикасының Еңбек және халықты әлеуметтік қорғау министрлігінде № 311 20 маусым 2023 жылы тіркелді.)</a:t>
            </a: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информации, изменения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(слайды по соглашению 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7249" y="365125"/>
            <a:ext cx="6009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Повестка 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1249933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097" y="365125"/>
            <a:ext cx="9829800" cy="4993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1097" y="4957727"/>
            <a:ext cx="982980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кәсіподақ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белгісінің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Қасым-Жомарт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Токаев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828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199" y="125620"/>
            <a:ext cx="2158171" cy="1804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4156" y="2336393"/>
            <a:ext cx="109836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k-KZ" sz="4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Кәсіподақ күші - бірлікте</a:t>
            </a:r>
            <a:r>
              <a:rPr lang="ru-RU" sz="4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ru-RU" sz="4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kk-KZ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профсоюза – в единстве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4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621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75783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</a:t>
            </a:r>
            <a:r>
              <a:rPr lang="kk-KZ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членам профсоюза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8582" y="1257768"/>
          <a:ext cx="8288591" cy="5158676"/>
        </p:xfrm>
        <a:graphic>
          <a:graphicData uri="http://schemas.openxmlformats.org/drawingml/2006/table">
            <a:tbl>
              <a:tblPr/>
              <a:tblGrid>
                <a:gridCol w="555035"/>
                <a:gridCol w="4122216"/>
                <a:gridCol w="3611340"/>
              </a:tblGrid>
              <a:tr h="239799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Наименование организации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Всего работающих: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из них члены профсоюза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работающие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88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временно не работающие(декретники)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88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обучающиеся в учебных заведениях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неработающие пенсионеры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женщины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54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молодежь в возрасте до 29лет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3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члены профсоюза до 35лет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0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ревизионные комиссий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0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члены ревизионных комиссий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0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профсоюзный актив (члены ППО)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90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председатели профсоюзных организации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Принято в профсоюзы за отчетный период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Выбыло из профсоюза, из них: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48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вышли из  профсоюза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7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в связи с увольнением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7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в связи с выездом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7"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другие ( указать причину)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072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75783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</a:t>
            </a:r>
            <a:r>
              <a:rPr lang="kk-KZ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членам профсоюза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4272" y="1312602"/>
          <a:ext cx="8436076" cy="4645745"/>
        </p:xfrm>
        <a:graphic>
          <a:graphicData uri="http://schemas.openxmlformats.org/drawingml/2006/table">
            <a:tbl>
              <a:tblPr/>
              <a:tblGrid>
                <a:gridCol w="3317590"/>
                <a:gridCol w="3317590"/>
                <a:gridCol w="1800896"/>
              </a:tblGrid>
              <a:tr h="551970"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профс.организации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ФИО 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</a:rPr>
                        <a:t>пенсионера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должность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 rowSpan="5"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ГККП на праве оперативного управления «Ясли-сад №22 «Алтын бесік»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Напалкова Ирина 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</a:rPr>
                        <a:t>Геннадиевна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директор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Гудзева Зоя Владимировна,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Повар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Немченко Валентина 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</a:rPr>
                        <a:t>Павловна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Воспитатель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Жанатаева Нуржьян </a:t>
                      </a:r>
                      <a:r>
                        <a:rPr lang="kk-KZ" sz="1400" dirty="0" smtClean="0">
                          <a:latin typeface="Times New Roman"/>
                          <a:ea typeface="Times New Roman"/>
                        </a:rPr>
                        <a:t>Сатыбалдиевна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Медсестра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Лепесова Айман Нугайевна,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Дворник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70"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Уланова Вера Александровна,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Воспитатель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71"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Евтеева Хасиля Раульевна,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Повар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84"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indent="450850" algn="just">
                        <a:spcAft>
                          <a:spcPts val="0"/>
                        </a:spcAft>
                      </a:pPr>
                      <a:endParaRPr lang="kk-K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072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199" y="125620"/>
            <a:ext cx="2158171" cy="1804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0568" y="830556"/>
            <a:ext cx="5521781" cy="5227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005" y="2295317"/>
            <a:ext cx="5190734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по смете</a:t>
            </a:r>
          </a:p>
          <a:p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717" y="2849533"/>
            <a:ext cx="2294513" cy="304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86780" y="3227446"/>
            <a:ext cx="3200405" cy="24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4890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4843</TotalTime>
  <Words>329</Words>
  <Application>Microsoft Office PowerPoint</Application>
  <PresentationFormat>Произвольный</PresentationFormat>
  <Paragraphs>96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Бастауыш кәсіподақ ұйымының  жылдық есебі </vt:lpstr>
      <vt:lpstr>Слайд 2</vt:lpstr>
      <vt:lpstr>Слайд 3</vt:lpstr>
      <vt:lpstr>Слайд 4</vt:lpstr>
      <vt:lpstr>Мониторинг по членам профсоюза </vt:lpstr>
      <vt:lpstr>Мониторинг по членам профсоюза 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шуга</dc:creator>
  <cp:lastModifiedBy>Мой документы</cp:lastModifiedBy>
  <cp:revision>236</cp:revision>
  <dcterms:created xsi:type="dcterms:W3CDTF">2020-11-04T19:28:33Z</dcterms:created>
  <dcterms:modified xsi:type="dcterms:W3CDTF">2024-01-18T04:20:51Z</dcterms:modified>
</cp:coreProperties>
</file>